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18EBB53-B0B3-447E-A76E-BCB865BB32ED}">
          <p14:sldIdLst/>
        </p14:section>
        <p14:section name="Untitled Section" id="{E402DECD-6733-4940-949B-F20D36005E51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3D53-2032-4B86-A21E-9CD580523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DA043-4C84-4414-B926-23A8C4E0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 example from http://www.theoligarch.com/microsoft_vs_apple_history.htm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A043-4C84-4414-B926-23A8C4E0F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5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 example from http://forums-us.ageofconan.com/showthread.php?p=2756037.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A043-4C84-4414-B926-23A8C4E0F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4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9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DEDA8-40FA-47FB-B677-CDB3FA6B460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7443-CF9D-4FAB-A534-5E725636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V2SZuRPv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The GUI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CSSE 371, Fall, 2013</a:t>
            </a:r>
          </a:p>
          <a:p>
            <a:r>
              <a:rPr lang="en-US" dirty="0" smtClean="0"/>
              <a:t>“What to do for the client meeting”</a:t>
            </a:r>
          </a:p>
          <a:p>
            <a:r>
              <a:rPr lang="en-US" dirty="0" smtClean="0"/>
              <a:t>Week 4</a:t>
            </a:r>
            <a:endParaRPr lang="en-US" dirty="0"/>
          </a:p>
        </p:txBody>
      </p:sp>
      <p:pic>
        <p:nvPicPr>
          <p:cNvPr id="1026" name="Picture 2" descr="http://www.theoligarch.com/images/xerox_s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" y="152400"/>
            <a:ext cx="2333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1" y="304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Left </a:t>
            </a:r>
            <a:r>
              <a:rPr lang="en-US" dirty="0" smtClean="0"/>
              <a:t>– What the client likely doesn’t want – something that looks really old-fashioned.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0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Friday, you showed 5 GUI’s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Your client liked them</a:t>
            </a:r>
          </a:p>
          <a:p>
            <a:r>
              <a:rPr lang="en-US" dirty="0" smtClean="0"/>
              <a:t>But, how do you decide what the overall “rules” of the GUI will be.</a:t>
            </a:r>
          </a:p>
          <a:p>
            <a:r>
              <a:rPr lang="en-US" dirty="0" smtClean="0"/>
              <a:t>For now, make these “minimalist” rules.</a:t>
            </a:r>
          </a:p>
          <a:p>
            <a:r>
              <a:rPr lang="en-US" dirty="0" smtClean="0"/>
              <a:t>But also try for </a:t>
            </a:r>
            <a:br>
              <a:rPr lang="en-US" dirty="0" smtClean="0"/>
            </a:br>
            <a:r>
              <a:rPr lang="en-US" dirty="0" smtClean="0"/>
              <a:t>consistency.</a:t>
            </a:r>
          </a:p>
          <a:p>
            <a:r>
              <a:rPr lang="en-US" dirty="0" smtClean="0"/>
              <a:t>Assume we’ll change </a:t>
            </a:r>
            <a:br>
              <a:rPr lang="en-US" dirty="0" smtClean="0"/>
            </a:br>
            <a:r>
              <a:rPr lang="en-US" dirty="0" smtClean="0"/>
              <a:t>it all later!</a:t>
            </a:r>
            <a:endParaRPr lang="en-US" dirty="0"/>
          </a:p>
        </p:txBody>
      </p:sp>
      <p:pic>
        <p:nvPicPr>
          <p:cNvPr id="2050" name="Picture 2" descr="http://img202.imageshack.us/img202/3284/bombatapicture3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04662"/>
            <a:ext cx="4371975" cy="245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91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 </a:t>
            </a:r>
            <a:r>
              <a:rPr lang="en-US" dirty="0" smtClean="0"/>
              <a:t>– Something else they may not want – a GUI that assumes you are familiar with something unrelated.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7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Like last week, let’s form a cross-team team</a:t>
            </a:r>
          </a:p>
          <a:p>
            <a:r>
              <a:rPr lang="en-US" dirty="0" smtClean="0"/>
              <a:t>New people, this time</a:t>
            </a:r>
          </a:p>
          <a:p>
            <a:r>
              <a:rPr lang="en-US" dirty="0" smtClean="0"/>
              <a:t>They will create a set of “rules” by tomorrow night, and post these on Google Groups.</a:t>
            </a:r>
          </a:p>
          <a:p>
            <a:pPr lvl="1"/>
            <a:r>
              <a:rPr lang="en-US" dirty="0" smtClean="0"/>
              <a:t>Sound doable?</a:t>
            </a:r>
          </a:p>
          <a:p>
            <a:r>
              <a:rPr lang="en-US" dirty="0" smtClean="0"/>
              <a:t>Then everyone will try to follow these for this coming Friday’s client meeting.</a:t>
            </a:r>
          </a:p>
          <a:p>
            <a:r>
              <a:rPr lang="en-US" dirty="0" smtClean="0"/>
              <a:t>What kind of “prototype” will we do this week?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“paper prototype” of your part of the system, from each team.</a:t>
            </a:r>
          </a:p>
          <a:p>
            <a:r>
              <a:rPr lang="en-US" dirty="0" smtClean="0"/>
              <a:t>You’ll take turns showing this to the client, on Friday.</a:t>
            </a:r>
          </a:p>
          <a:p>
            <a:r>
              <a:rPr lang="en-US" dirty="0" smtClean="0"/>
              <a:t>It should allow you to step through all your team’s key use cases with them.</a:t>
            </a:r>
          </a:p>
          <a:p>
            <a:r>
              <a:rPr lang="en-US" dirty="0" smtClean="0"/>
              <a:t>The Friday meeting will have to be efficient, because it covers more territory.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4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described in ID book, </a:t>
            </a:r>
            <a:r>
              <a:rPr lang="en-US" dirty="0" err="1" smtClean="0"/>
              <a:t>Ch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pp</a:t>
            </a:r>
            <a:r>
              <a:rPr lang="en-US" dirty="0" smtClean="0"/>
              <a:t> 423-425.</a:t>
            </a:r>
          </a:p>
          <a:p>
            <a:r>
              <a:rPr lang="en-US" dirty="0" smtClean="0"/>
              <a:t>The YouTube video at </a:t>
            </a:r>
            <a:r>
              <a:rPr lang="en-US" dirty="0" smtClean="0">
                <a:hlinkClick r:id="rId2"/>
              </a:rPr>
              <a:t>https://www.youtube.com/watch?v=GrV2SZuRPv0</a:t>
            </a:r>
            <a:r>
              <a:rPr lang="en-US" dirty="0" smtClean="0"/>
              <a:t> is really good!</a:t>
            </a:r>
          </a:p>
          <a:p>
            <a:r>
              <a:rPr lang="en-US" dirty="0" smtClean="0"/>
              <a:t>Shows how fast you can go through it, guiding the client through the steps.</a:t>
            </a:r>
          </a:p>
          <a:p>
            <a:r>
              <a:rPr lang="en-US" dirty="0" smtClean="0"/>
              <a:t>How many of these would you need for your part of the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8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295</Words>
  <Application>Microsoft Office PowerPoint</Application>
  <PresentationFormat>On-screen Show (4:3)</PresentationFormat>
  <Paragraphs>33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GUI Challenge</vt:lpstr>
      <vt:lpstr>Last Friday, you showed 5 GUI’s</vt:lpstr>
      <vt:lpstr>The method…</vt:lpstr>
      <vt:lpstr>The GUI prototype</vt:lpstr>
      <vt:lpstr>This is described in ID book, Ch 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GUI Challenge</dc:title>
  <dc:creator>Windows User</dc:creator>
  <cp:lastModifiedBy>Windows User</cp:lastModifiedBy>
  <cp:revision>5</cp:revision>
  <dcterms:created xsi:type="dcterms:W3CDTF">2013-09-30T13:04:15Z</dcterms:created>
  <dcterms:modified xsi:type="dcterms:W3CDTF">2013-09-30T13:27:34Z</dcterms:modified>
</cp:coreProperties>
</file>